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46" r:id="rId3"/>
    <p:sldId id="318" r:id="rId4"/>
    <p:sldId id="468" r:id="rId6"/>
    <p:sldId id="457" r:id="rId7"/>
    <p:sldId id="458" r:id="rId8"/>
    <p:sldId id="469" r:id="rId9"/>
    <p:sldId id="449" r:id="rId10"/>
    <p:sldId id="454" r:id="rId11"/>
    <p:sldId id="265" r:id="rId12"/>
    <p:sldId id="470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1" userDrawn="1">
          <p15:clr>
            <a:srgbClr val="A4A3A4"/>
          </p15:clr>
        </p15:guide>
        <p15:guide id="2" pos="3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5" autoAdjust="0"/>
    <p:restoredTop sz="90067" autoAdjust="0"/>
  </p:normalViewPr>
  <p:slideViewPr>
    <p:cSldViewPr snapToGrid="0" showGuides="1">
      <p:cViewPr varScale="1">
        <p:scale>
          <a:sx n="76" d="100"/>
          <a:sy n="76" d="100"/>
        </p:scale>
        <p:origin x="1123" y="67"/>
      </p:cViewPr>
      <p:guideLst>
        <p:guide orient="horz" pos="2191"/>
        <p:guide pos="38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75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0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28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4" y="0"/>
            <a:ext cx="11725480" cy="608944"/>
            <a:chOff x="565604" y="0"/>
            <a:chExt cx="11725480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8.png"/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0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99416" y="3318212"/>
            <a:ext cx="9144000" cy="165576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48895" y="1104009"/>
            <a:ext cx="12241168" cy="4750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AAA_I2025_Auto Encoding Neural Process for Multi-interest Recommendation</a:t>
            </a:r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0" y="110504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9060" y="1284030"/>
            <a:ext cx="1194416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Auto Encoding Neural Process for Multi-interest Recommendation</a:t>
            </a:r>
            <a:endParaRPr lang="en-US" altLang="zh-CN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04254" y="5914834"/>
            <a:ext cx="1436914" cy="963262"/>
          </a:xfrm>
          <a:prstGeom prst="rect">
            <a:avLst/>
          </a:prstGeom>
        </p:spPr>
      </p:pic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64407" y="5337650"/>
            <a:ext cx="112134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AAAI-2025  Code — https://anonymous.4open.science/r/NP-Rec-CF45)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68381" y="6007744"/>
            <a:ext cx="3205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Reported by Jiale Shen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1" y="5996211"/>
            <a:ext cx="828000" cy="828000"/>
          </a:xfrm>
          <a:prstGeom prst="rect">
            <a:avLst/>
          </a:prstGeom>
        </p:spPr>
      </p:pic>
      <p:pic>
        <p:nvPicPr>
          <p:cNvPr id="18" name="Picture 8" descr="æ¥çæºå¾å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47" y="6012140"/>
            <a:ext cx="822449" cy="81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æ¥çæºå¾å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39" y="6069670"/>
            <a:ext cx="1260000" cy="68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æ¥çæºå¾å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03" y="5996211"/>
            <a:ext cx="836364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" y="2633345"/>
            <a:ext cx="11966575" cy="22021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1939290" y="1207135"/>
            <a:ext cx="8096250" cy="5224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28884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motivation</a:t>
            </a:r>
            <a:endParaRPr lang="zh-CN" alt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6071" y="1012001"/>
            <a:ext cx="11150058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 sz="2000" dirty="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3140110" y="505764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85800" y="1512570"/>
            <a:ext cx="11506835" cy="119888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/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1.Multi-interest recommendation constantly aspires to an oracle individual preference modeling approach, one that satisfies the </a:t>
            </a:r>
            <a:r>
              <a:rPr lang="en-US" altLang="zh-CN" sz="2400" b="1" i="0">
                <a:latin typeface="宋体" panose="02010600030101010101" pitchFamily="2" charset="-122"/>
                <a:ea typeface="宋体" panose="02010600030101010101" pitchFamily="2" charset="-122"/>
              </a:rPr>
              <a:t>diverse and dynamic</a:t>
            </a:r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 properties.</a:t>
            </a:r>
            <a:endParaRPr lang="en-US" altLang="zh-CN" sz="2400" b="0" i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2130" y="4402455"/>
            <a:ext cx="11659235" cy="1568450"/>
          </a:xfrm>
          <a:prstGeom prst="rect">
            <a:avLst/>
          </a:prstGeom>
        </p:spPr>
        <p:txBody>
          <a:bodyPr wrap="square">
            <a:spAutoFit/>
          </a:bodyPr>
          <a:p>
            <a:pPr marL="0" algn="l">
              <a:buClrTx/>
              <a:buSzTx/>
              <a:buFontTx/>
            </a:pPr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 2.However, as the parameterized approximate function nature,NN-based methods remain </a:t>
            </a:r>
            <a:r>
              <a:rPr lang="en-US" altLang="zh-CN" sz="2400" b="1" i="0">
                <a:latin typeface="宋体" panose="02010600030101010101" pitchFamily="2" charset="-122"/>
                <a:ea typeface="宋体" panose="02010600030101010101" pitchFamily="2" charset="-122"/>
              </a:rPr>
              <a:t>deficiencies</a:t>
            </a:r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 regarding the adaptability towards </a:t>
            </a:r>
            <a:r>
              <a:rPr lang="en-US" altLang="zh-CN" sz="2400" b="1" i="0">
                <a:latin typeface="宋体" panose="02010600030101010101" pitchFamily="2" charset="-122"/>
                <a:ea typeface="宋体" panose="02010600030101010101" pitchFamily="2" charset="-122"/>
              </a:rPr>
              <a:t>distinctive preference patterns</a:t>
            </a:r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 cross different users, and the calibration over individual </a:t>
            </a:r>
            <a:r>
              <a:rPr lang="en-US" altLang="zh-CN" sz="2400" b="1" i="0">
                <a:latin typeface="宋体" panose="02010600030101010101" pitchFamily="2" charset="-122"/>
                <a:ea typeface="宋体" panose="02010600030101010101" pitchFamily="2" charset="-122"/>
              </a:rPr>
              <a:t>current intents</a:t>
            </a:r>
            <a:r>
              <a:rPr lang="en-US" altLang="zh-CN" sz="2400" b="0" i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400" b="0" i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702310" y="-362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Overview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t="4963" b="1961"/>
          <a:stretch>
            <a:fillRect/>
          </a:stretch>
        </p:blipFill>
        <p:spPr>
          <a:xfrm>
            <a:off x="1083310" y="627380"/>
            <a:ext cx="10134600" cy="61398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3953"/>
            <a:ext cx="10515600" cy="482946"/>
          </a:xfrm>
        </p:spPr>
        <p:txBody>
          <a:bodyPr/>
          <a:lstStyle/>
          <a:p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Approach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67630" y="1508125"/>
            <a:ext cx="6655435" cy="10915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2353310"/>
            <a:ext cx="5155565" cy="32156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940" y="2599690"/>
            <a:ext cx="3724275" cy="5715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6525" y="880110"/>
            <a:ext cx="5763895" cy="9696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0045" y="3390900"/>
            <a:ext cx="6651625" cy="10744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2385" y="4685030"/>
            <a:ext cx="6241415" cy="19284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122045"/>
            <a:ext cx="10600690" cy="523557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734695" y="717205"/>
            <a:ext cx="10515600" cy="482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Experiment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" y="1176020"/>
            <a:ext cx="11637645" cy="5477510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7325" y="852170"/>
            <a:ext cx="9589135" cy="58718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9225"/>
            <a:ext cx="10515600" cy="482946"/>
          </a:xfrm>
        </p:spPr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9715" y="1149985"/>
            <a:ext cx="5433060" cy="55314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0" y="1503045"/>
            <a:ext cx="5167630" cy="5295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marL="0" indent="0" algn="ctr" eaLnBrk="1" hangingPunct="1">
              <a:buNone/>
            </a:pPr>
            <a:r>
              <a:rPr lang="en-US" altLang="zh-CN" sz="5400" kern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n-ea"/>
              </a:rPr>
              <a:t>Thank you!</a:t>
            </a:r>
            <a:endParaRPr lang="zh-CN" altLang="en-US" sz="5400" kern="1200" dirty="0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Y5MDY1ZGYzOWNjNDY2ZDJlYTVkOTcyMDJmMTZiND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WPS 演示</Application>
  <PresentationFormat>宽屏</PresentationFormat>
  <Paragraphs>34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</vt:lpstr>
      <vt:lpstr>宋体</vt:lpstr>
      <vt:lpstr>Wingdings</vt:lpstr>
      <vt:lpstr>Bahnschrift Condensed</vt:lpstr>
      <vt:lpstr>Gill Sans Ultra Bold</vt:lpstr>
      <vt:lpstr>Times New Roman</vt:lpstr>
      <vt:lpstr>华康俪金黑W8(P)</vt:lpstr>
      <vt:lpstr>黑体</vt:lpstr>
      <vt:lpstr>仿宋</vt:lpstr>
      <vt:lpstr>楷体</vt:lpstr>
      <vt:lpstr>Times New Roman Regular</vt:lpstr>
      <vt:lpstr>NimbusRomNo9L-Medi</vt:lpstr>
      <vt:lpstr>Segoe Print</vt:lpstr>
      <vt:lpstr>等线</vt:lpstr>
      <vt:lpstr>微软雅黑</vt:lpstr>
      <vt:lpstr>Arial Unicode MS</vt:lpstr>
      <vt:lpstr>Office 主题​​</vt:lpstr>
      <vt:lpstr>PowerPoint 演示文稿</vt:lpstr>
      <vt:lpstr>motivation</vt:lpstr>
      <vt:lpstr>Overview</vt:lpstr>
      <vt:lpstr>Approach</vt:lpstr>
      <vt:lpstr>Experiment</vt:lpstr>
      <vt:lpstr>Experiment</vt:lpstr>
      <vt:lpstr>Experiment</vt:lpstr>
      <vt:lpstr>Experiment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.</cp:lastModifiedBy>
  <cp:revision>1520</cp:revision>
  <dcterms:created xsi:type="dcterms:W3CDTF">2021-09-26T06:57:00Z</dcterms:created>
  <dcterms:modified xsi:type="dcterms:W3CDTF">2025-07-04T04:16:41Z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022ADF630E484CBDBD7751619E947E1D_12</vt:lpwstr>
  </property>
</Properties>
</file>